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64" r:id="rId2"/>
    <p:sldId id="263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7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7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0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2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9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0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9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3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4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4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1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6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0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rislistings.mris.com/DE.asp?k=3323457X5F62&amp;p=DE-345043540-168" TargetMode="External"/><Relationship Id="rId2" Type="http://schemas.openxmlformats.org/officeDocument/2006/relationships/hyperlink" Target="mailto:candis_carr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9300" y="402770"/>
            <a:ext cx="9603275" cy="22860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u="sng" dirty="0" smtClean="0"/>
              <a:t/>
            </a:r>
            <a:br>
              <a:rPr lang="en-US" sz="1800" b="1" u="sng" dirty="0" smtClean="0"/>
            </a:br>
            <a:r>
              <a:rPr lang="en-US" sz="1800" b="1" u="sng" dirty="0"/>
              <a:t/>
            </a:r>
            <a:br>
              <a:rPr lang="en-US" sz="1800" b="1" u="sng" dirty="0"/>
            </a:br>
            <a:r>
              <a:rPr lang="en-US" sz="1800" b="1" u="sng" dirty="0" smtClean="0"/>
              <a:t>For </a:t>
            </a:r>
            <a:r>
              <a:rPr lang="en-US" sz="1800" b="1" u="sng" dirty="0"/>
              <a:t>sale</a:t>
            </a: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2200" b="1" dirty="0"/>
              <a:t>5440 Channing road Baltimore, md (county) 21229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2200" dirty="0"/>
              <a:t>3br, 2f/b $155k with a $40k forgivable 2</a:t>
            </a:r>
            <a:r>
              <a:rPr lang="en-US" sz="2200" baseline="30000" dirty="0"/>
              <a:t>nd</a:t>
            </a:r>
            <a:r>
              <a:rPr lang="en-US" sz="2200" dirty="0"/>
              <a:t> mortgage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Listing Agent</a:t>
            </a:r>
            <a:br>
              <a:rPr lang="en-US" sz="2200" dirty="0" smtClean="0"/>
            </a:br>
            <a:r>
              <a:rPr lang="en-US" sz="2000" b="1" dirty="0" err="1" smtClean="0"/>
              <a:t>Candis</a:t>
            </a:r>
            <a:r>
              <a:rPr lang="en-US" sz="2000" b="1" dirty="0" smtClean="0"/>
              <a:t> </a:t>
            </a:r>
            <a:r>
              <a:rPr lang="en-US" sz="2000" b="1" dirty="0"/>
              <a:t>Carr at </a:t>
            </a:r>
            <a:r>
              <a:rPr lang="en-US" sz="2000" b="1" dirty="0" err="1"/>
              <a:t>ExecuHome</a:t>
            </a:r>
            <a:r>
              <a:rPr lang="en-US" sz="2000" b="1" dirty="0"/>
              <a:t> Realty </a:t>
            </a: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1800" b="1" dirty="0" smtClean="0"/>
              <a:t>(</a:t>
            </a:r>
            <a:r>
              <a:rPr lang="en-US" sz="1800" b="1" dirty="0"/>
              <a:t>410) 654-0202 or </a:t>
            </a:r>
            <a:r>
              <a:rPr lang="en-US" sz="1800" b="1" u="sng" dirty="0" smtClean="0">
                <a:hlinkClick r:id="rId2"/>
              </a:rPr>
              <a:t>candis_carr@yahoo.com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>
                <a:solidFill>
                  <a:srgbClr val="0070C0"/>
                </a:solidFill>
              </a:rPr>
              <a:t/>
            </a:r>
            <a:br>
              <a:rPr lang="en-US" sz="1800" dirty="0">
                <a:solidFill>
                  <a:srgbClr val="0070C0"/>
                </a:solidFill>
              </a:rPr>
            </a:br>
            <a:r>
              <a:rPr lang="en-US" sz="1800" u="sng" dirty="0">
                <a:solidFill>
                  <a:srgbClr val="0070C0"/>
                </a:solidFill>
                <a:hlinkClick r:id="rId3"/>
              </a:rPr>
              <a:t>http://mrislistings.mris.com/DE.asp?k=3323457X5F62&amp;p=DE-345043540-168</a:t>
            </a:r>
            <a:r>
              <a:rPr lang="en-US" u="sng" dirty="0">
                <a:solidFill>
                  <a:srgbClr val="0070C0"/>
                </a:solidFill>
              </a:rPr>
              <a:t/>
            </a:r>
            <a:br>
              <a:rPr lang="en-US" u="sng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3694" y="2593507"/>
            <a:ext cx="8890494" cy="3234873"/>
          </a:xfrm>
        </p:spPr>
        <p:txBody>
          <a:bodyPr>
            <a:normAutofit/>
          </a:bodyPr>
          <a:lstStyle/>
          <a:p>
            <a:r>
              <a:rPr lang="en-US" sz="1600" b="1" dirty="0"/>
              <a:t>Within minutes of downtown, close to BWI, route 40 &amp; I695</a:t>
            </a:r>
          </a:p>
          <a:p>
            <a:r>
              <a:rPr lang="en-US" sz="1600" b="1" dirty="0" smtClean="0"/>
              <a:t>Convenient </a:t>
            </a:r>
            <a:r>
              <a:rPr lang="en-US" sz="1600" b="1" dirty="0"/>
              <a:t>to several shopping centers, schools, parks &amp; transit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8300"/>
              </p:ext>
            </p:extLst>
          </p:nvPr>
        </p:nvGraphicFramePr>
        <p:xfrm>
          <a:off x="2024740" y="4144770"/>
          <a:ext cx="8074705" cy="1683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679">
                  <a:extLst>
                    <a:ext uri="{9D8B030D-6E8A-4147-A177-3AD203B41FA5}">
                      <a16:colId xmlns="" xmlns:a16="http://schemas.microsoft.com/office/drawing/2014/main" val="3956639812"/>
                    </a:ext>
                  </a:extLst>
                </a:gridCol>
                <a:gridCol w="794552">
                  <a:extLst>
                    <a:ext uri="{9D8B030D-6E8A-4147-A177-3AD203B41FA5}">
                      <a16:colId xmlns="" xmlns:a16="http://schemas.microsoft.com/office/drawing/2014/main" val="3651223593"/>
                    </a:ext>
                  </a:extLst>
                </a:gridCol>
                <a:gridCol w="885424">
                  <a:extLst>
                    <a:ext uri="{9D8B030D-6E8A-4147-A177-3AD203B41FA5}">
                      <a16:colId xmlns="" xmlns:a16="http://schemas.microsoft.com/office/drawing/2014/main" val="1881563221"/>
                    </a:ext>
                  </a:extLst>
                </a:gridCol>
                <a:gridCol w="886175">
                  <a:extLst>
                    <a:ext uri="{9D8B030D-6E8A-4147-A177-3AD203B41FA5}">
                      <a16:colId xmlns="" xmlns:a16="http://schemas.microsoft.com/office/drawing/2014/main" val="2360167253"/>
                    </a:ext>
                  </a:extLst>
                </a:gridCol>
                <a:gridCol w="886175">
                  <a:extLst>
                    <a:ext uri="{9D8B030D-6E8A-4147-A177-3AD203B41FA5}">
                      <a16:colId xmlns="" xmlns:a16="http://schemas.microsoft.com/office/drawing/2014/main" val="2674028916"/>
                    </a:ext>
                  </a:extLst>
                </a:gridCol>
                <a:gridCol w="886175">
                  <a:extLst>
                    <a:ext uri="{9D8B030D-6E8A-4147-A177-3AD203B41FA5}">
                      <a16:colId xmlns="" xmlns:a16="http://schemas.microsoft.com/office/drawing/2014/main" val="2508098428"/>
                    </a:ext>
                  </a:extLst>
                </a:gridCol>
                <a:gridCol w="886175">
                  <a:extLst>
                    <a:ext uri="{9D8B030D-6E8A-4147-A177-3AD203B41FA5}">
                      <a16:colId xmlns="" xmlns:a16="http://schemas.microsoft.com/office/drawing/2014/main" val="315837947"/>
                    </a:ext>
                  </a:extLst>
                </a:gridCol>
                <a:gridCol w="886175">
                  <a:extLst>
                    <a:ext uri="{9D8B030D-6E8A-4147-A177-3AD203B41FA5}">
                      <a16:colId xmlns="" xmlns:a16="http://schemas.microsoft.com/office/drawing/2014/main" val="2901746271"/>
                    </a:ext>
                  </a:extLst>
                </a:gridCol>
                <a:gridCol w="886175">
                  <a:extLst>
                    <a:ext uri="{9D8B030D-6E8A-4147-A177-3AD203B41FA5}">
                      <a16:colId xmlns="" xmlns:a16="http://schemas.microsoft.com/office/drawing/2014/main" val="4195997307"/>
                    </a:ext>
                  </a:extLst>
                </a:gridCol>
              </a:tblGrid>
              <a:tr h="8418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Household Size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54777474"/>
                  </a:ext>
                </a:extLst>
              </a:tr>
              <a:tr h="8418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Income Limit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$46,000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$52,600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$59,150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$65.700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$71,000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$76,250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effectLst/>
                        </a:rPr>
                        <a:t>$81,500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effectLst/>
                        </a:rPr>
                        <a:t>$86.750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2098685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07890" y="3410724"/>
            <a:ext cx="870609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home is available for sale to buyers who earn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80%of the median income. Homeownership education is required, contact a Baltimore County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-approved Housing Counseling Agency.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rol 2"/>
          <p:cNvSpPr>
            <a:spLocks noChangeArrowheads="1" noChangeShapeType="1"/>
          </p:cNvSpPr>
          <p:nvPr/>
        </p:nvSpPr>
        <p:spPr bwMode="auto">
          <a:xfrm>
            <a:off x="3814763" y="18134013"/>
            <a:ext cx="6829425" cy="162714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838450" y="3806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35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501397"/>
          </a:xfrm>
        </p:spPr>
        <p:txBody>
          <a:bodyPr>
            <a:normAutofit/>
          </a:bodyPr>
          <a:lstStyle/>
          <a:p>
            <a:r>
              <a:rPr lang="en-US" sz="2400" dirty="0"/>
              <a:t>New Roof &amp; </a:t>
            </a:r>
            <a:r>
              <a:rPr lang="en-US" sz="2400" dirty="0" smtClean="0"/>
              <a:t>Doors  </a:t>
            </a:r>
            <a:r>
              <a:rPr lang="en-US" sz="2400" dirty="0" smtClean="0"/>
              <a:t>&amp; New </a:t>
            </a:r>
            <a:r>
              <a:rPr lang="en-US" sz="2400" dirty="0" smtClean="0"/>
              <a:t>stainless Kitchen</a:t>
            </a:r>
            <a:endParaRPr lang="en-US" sz="24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27792" y="1667356"/>
            <a:ext cx="2989438" cy="2069735"/>
          </a:xfrm>
        </p:spPr>
      </p:pic>
      <p:pic>
        <p:nvPicPr>
          <p:cNvPr id="6" name="Content Placeholder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135" y="4149715"/>
            <a:ext cx="2792236" cy="1734804"/>
          </a:xfrm>
          <a:prstGeom prst="rect">
            <a:avLst/>
          </a:prstGeom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221" y="4098161"/>
            <a:ext cx="2989438" cy="207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32674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3000">
        <p159:morph option="byObject"/>
      </p:transition>
    </mc:Choice>
    <mc:Fallback>
      <p:transition spd="slow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4"/>
            <a:ext cx="9607661" cy="480350"/>
          </a:xfrm>
        </p:spPr>
        <p:txBody>
          <a:bodyPr>
            <a:normAutofit fontScale="90000"/>
          </a:bodyPr>
          <a:lstStyle/>
          <a:p>
            <a:r>
              <a:rPr lang="en-US" dirty="0"/>
              <a:t>2 full </a:t>
            </a:r>
            <a:r>
              <a:rPr lang="en-US" dirty="0" smtClean="0"/>
              <a:t>baths  and finished basement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93908" y="1860482"/>
            <a:ext cx="2651521" cy="1448775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60817" y="1860482"/>
            <a:ext cx="2373584" cy="1688261"/>
          </a:xfrm>
        </p:spPr>
      </p:pic>
      <p:pic>
        <p:nvPicPr>
          <p:cNvPr id="6" name="Content Placeholder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908" y="3719490"/>
            <a:ext cx="2651521" cy="1890280"/>
          </a:xfrm>
          <a:prstGeom prst="rect">
            <a:avLst/>
          </a:prstGeom>
        </p:spPr>
      </p:pic>
      <p:pic>
        <p:nvPicPr>
          <p:cNvPr id="7" name="Content Placeholder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0816" y="3719489"/>
            <a:ext cx="2373585" cy="189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0438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3000">
        <p159:morph option="byObject"/>
      </p:transition>
    </mc:Choice>
    <mc:Fallback>
      <p:transition spd="slow" advTm="3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82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  For sale 5440 Channing road Baltimore, md (county) 21229  3br, 2f/b $155k with a $40k forgivable 2nd mortgage Listing Agent Candis Carr at ExecuHome Realty  (410) 654-0202 or candis_carr@yahoo.com  http://mrislistings.mris.com/DE.asp?k=3323457X5F62&amp;p=DE-345043540-168 </vt:lpstr>
      <vt:lpstr>New Roof &amp; Doors  &amp; New stainless Kitchen</vt:lpstr>
      <vt:lpstr>2 full baths  and finished basement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5440 Channing road Baltimore, md (county) 21229</dc:title>
  <dc:creator>Linda Lee</dc:creator>
  <cp:lastModifiedBy>Josette</cp:lastModifiedBy>
  <cp:revision>20</cp:revision>
  <dcterms:created xsi:type="dcterms:W3CDTF">2016-10-05T15:15:44Z</dcterms:created>
  <dcterms:modified xsi:type="dcterms:W3CDTF">2016-11-11T22:55:22Z</dcterms:modified>
</cp:coreProperties>
</file>